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70" r:id="rId3"/>
    <p:sldId id="266" r:id="rId4"/>
    <p:sldId id="269" r:id="rId5"/>
    <p:sldId id="271" r:id="rId6"/>
    <p:sldId id="286" r:id="rId7"/>
    <p:sldId id="258" r:id="rId8"/>
    <p:sldId id="28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0" autoAdjust="0"/>
  </p:normalViewPr>
  <p:slideViewPr>
    <p:cSldViewPr showGuides="1">
      <p:cViewPr varScale="1">
        <p:scale>
          <a:sx n="93" d="100"/>
          <a:sy n="93" d="100"/>
        </p:scale>
        <p:origin x="-207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smtClean="0"/>
              <a:t>PEB Power:</a:t>
            </a:r>
          </a:p>
          <a:p>
            <a:r>
              <a:rPr lang="en-US" sz="2600" dirty="0" smtClean="0"/>
              <a:t>Matthew Dzievit, James </a:t>
            </a:r>
            <a:r>
              <a:rPr lang="en-US" sz="2600" dirty="0" err="1" smtClean="0"/>
              <a:t>McNellie</a:t>
            </a:r>
            <a:r>
              <a:rPr lang="en-US" sz="2600" dirty="0" smtClean="0"/>
              <a:t>, </a:t>
            </a:r>
            <a:r>
              <a:rPr lang="en-US" sz="2600" dirty="0" err="1" smtClean="0"/>
              <a:t>Jinyu</a:t>
            </a:r>
            <a:r>
              <a:rPr lang="en-US" sz="2600" dirty="0" smtClean="0"/>
              <a:t> Wang, </a:t>
            </a:r>
            <a:r>
              <a:rPr lang="en-US" sz="2600" dirty="0" err="1" smtClean="0"/>
              <a:t>Therin</a:t>
            </a:r>
            <a:r>
              <a:rPr lang="en-US" sz="2600" dirty="0" smtClean="0"/>
              <a:t> Young</a:t>
            </a:r>
          </a:p>
          <a:p>
            <a:r>
              <a:rPr lang="en-US" sz="2600" dirty="0" smtClean="0"/>
              <a:t>BCB 546X – Spring 2017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002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Structure (via admixture) analysis generally matches the </a:t>
            </a:r>
            <a:r>
              <a:rPr lang="en-US" sz="2400" i="1" dirty="0" smtClean="0"/>
              <a:t>a priori </a:t>
            </a:r>
            <a:r>
              <a:rPr lang="en-US" sz="2400" dirty="0" smtClean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4A: </a:t>
            </a:r>
            <a:r>
              <a:rPr lang="en-US" sz="2400" dirty="0"/>
              <a:t>Minor allele frequency (MAF) patterns on </a:t>
            </a:r>
            <a:r>
              <a:rPr lang="en-US" sz="2400" dirty="0" smtClean="0"/>
              <a:t>chromosomes 7 </a:t>
            </a:r>
            <a:r>
              <a:rPr lang="en-US" sz="2400" dirty="0"/>
              <a:t>to </a:t>
            </a:r>
            <a:r>
              <a:rPr lang="en-US" sz="2400" dirty="0" smtClean="0"/>
              <a:t>12 for each of  </a:t>
            </a:r>
            <a:r>
              <a:rPr lang="en-US" sz="2400" dirty="0"/>
              <a:t>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 smtClean="0"/>
              <a:t>S.pimpinellifolium</a:t>
            </a:r>
            <a:r>
              <a:rPr lang="en-US" sz="2400" dirty="0" smtClean="0"/>
              <a:t> accessions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Filter out 16 hybrids accessions, work with the remaining 410 inbred accessions in </a:t>
            </a:r>
            <a:r>
              <a:rPr lang="en-US" sz="2400" dirty="0"/>
              <a:t>U</a:t>
            </a:r>
            <a:r>
              <a:rPr lang="en-US" sz="2400" dirty="0" smtClean="0"/>
              <a:t>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Determine minor allele for each SNP site based on genotypic data of 410 inbred accessions in </a:t>
            </a:r>
            <a:r>
              <a:rPr lang="en-US" sz="2400" dirty="0"/>
              <a:t>P</a:t>
            </a:r>
            <a:r>
              <a:rPr lang="en-US" sz="2400" dirty="0" smtClean="0"/>
              <a:t>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</a:t>
            </a:r>
            <a:r>
              <a:rPr lang="en-US" sz="2400" dirty="0" smtClean="0"/>
              <a:t>between </a:t>
            </a:r>
            <a:r>
              <a:rPr lang="en-US" sz="2400" dirty="0"/>
              <a:t>regenerated MAF with the MAF on the paper 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</a:t>
            </a:r>
            <a:r>
              <a:rPr lang="en-US" sz="2800" b="1" dirty="0" smtClean="0"/>
              <a:t>ork flow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Check the correlation between regenerated MAF with the original MAF on the paper 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/>
              <a:t>Maize array </a:t>
            </a:r>
            <a:r>
              <a:rPr lang="en-US" dirty="0">
                <a:sym typeface="Wingdings" panose="05000000000000000000" pitchFamily="2" charset="2"/>
              </a:rPr>
              <a:t> 49,585 SNPs produced two genetic linkage maps with 20,913 and 14,524 markers, respectively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produced 3,503 markers in EXPEN 2000 and 4,491 markers in EXPIM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Recreate Figure 5/6/7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57400"/>
            <a:ext cx="78867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</a:t>
            </a:r>
            <a:r>
              <a:rPr lang="en-US"/>
              <a:t>and vintage) with </a:t>
            </a:r>
            <a:r>
              <a:rPr lang="en-US" dirty="0"/>
              <a:t>two trendline;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Used a smoothing parameter of 0.3 for LOESS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3003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383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4" y="0"/>
            <a:ext cx="3430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2" y="0"/>
            <a:ext cx="404678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466" y="6614437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52" y="0"/>
            <a:ext cx="340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" y="0"/>
            <a:ext cx="38895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066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98" y="0"/>
            <a:ext cx="34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447"/>
            <a:ext cx="4358025" cy="46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1" y="503749"/>
            <a:ext cx="3991536" cy="5188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87" y="1078694"/>
            <a:ext cx="4105031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155941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Processing Cultivar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237819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Grape cultivar</a:t>
            </a:r>
            <a:endParaRPr lang="en-US" dirty="0"/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 types of cultivars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workflow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Pre-processing of the data: Unix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Investigate and clean up the data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Remove unnecessary information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Filter SNPs for missing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1: Use pre-processing data and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3/4 : Use pre-processing data and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5/6/7: Use pre-processing data and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</a:t>
            </a:r>
            <a:r>
              <a:rPr lang="en-US" sz="2400" dirty="0" smtClean="0"/>
              <a:t>pre-processed data </a:t>
            </a:r>
            <a:r>
              <a:rPr lang="en-US" sz="2400" dirty="0"/>
              <a:t>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documentation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891</Words>
  <Application>Microsoft Office PowerPoint</Application>
  <PresentationFormat>On-screen Show (4:3)</PresentationFormat>
  <Paragraphs>106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Recreate Figure 1: Overview of workflow</vt:lpstr>
      <vt:lpstr>Overview of documentation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 5/6/7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Dzievit, Matthew J</cp:lastModifiedBy>
  <cp:revision>22</cp:revision>
  <dcterms:created xsi:type="dcterms:W3CDTF">2017-04-24T19:13:27Z</dcterms:created>
  <dcterms:modified xsi:type="dcterms:W3CDTF">2017-04-25T15:01:35Z</dcterms:modified>
</cp:coreProperties>
</file>